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61" r:id="rId7"/>
    <p:sldId id="259" r:id="rId8"/>
    <p:sldId id="267" r:id="rId9"/>
    <p:sldId id="266" r:id="rId10"/>
    <p:sldId id="265" r:id="rId11"/>
    <p:sldId id="264" r:id="rId12"/>
    <p:sldId id="260" r:id="rId13"/>
    <p:sldId id="270" r:id="rId14"/>
    <p:sldId id="269" r:id="rId15"/>
    <p:sldId id="268" r:id="rId16"/>
    <p:sldId id="273" r:id="rId17"/>
    <p:sldId id="274" r:id="rId18"/>
    <p:sldId id="276" r:id="rId19"/>
    <p:sldId id="279" r:id="rId20"/>
    <p:sldId id="278" r:id="rId21"/>
    <p:sldId id="287" r:id="rId22"/>
    <p:sldId id="286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78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6" autoAdjust="0"/>
    <p:restoredTop sz="94660"/>
  </p:normalViewPr>
  <p:slideViewPr>
    <p:cSldViewPr>
      <p:cViewPr varScale="1">
        <p:scale>
          <a:sx n="86" d="100"/>
          <a:sy n="86" d="100"/>
        </p:scale>
        <p:origin x="-3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F2B0D-5CA2-43FE-A307-9AA3DA0EBA02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88885-0FC0-4532-BD5F-2FF06C048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81D1B-777F-40EA-9095-7171FDB9EDCC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D05DD-4988-457C-B622-3C0BE481A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30123-237F-447C-8C7D-2D2BC2557403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E689-1788-452A-9E2C-0933518A8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6EF1-3A6F-40A6-AB3B-3E9467DB40F6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42681-8F7C-4E11-B4FF-B72ADA16E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0FCFD-015A-4444-AB30-6D22E151204A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67E3E-E96B-4487-94C2-C708C6B0B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8D14C-9E9E-4C7C-AF7C-D8FA17F684EF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D8A76-C3ED-46C0-9741-8395C6F7F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EB57E-CA32-42E6-B9FA-5DD19DB839EE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CFE2B-CDB3-43AC-A291-46574F05E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1641F-0167-4864-8366-952A311DBD9D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275A2-A022-4B8D-A84A-0465AEBBE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2550D-A27E-4D90-907B-4B0DED92C0D0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1C63E-1ACD-4360-B757-875C3644C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D4948-0284-41E3-8694-EF82DD69D38F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7C11F-700D-4AFF-AE39-F680A99D1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B87D-4B48-455E-9C28-2327FC7AC481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13E0D-7439-46CB-A605-32FEAFB5C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8BD7BA-6BE2-4AA8-B52C-1DFA970A2DBF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523DB9-E415-467F-9A4F-265F3DABF2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s://image.freepik.com/free-vector/autumn-background-with-fresh-fruits-and-vegetables_43633-3437.jpg"/>
          <p:cNvPicPr>
            <a:picLocks noChangeAspect="1" noChangeArrowheads="1"/>
          </p:cNvPicPr>
          <p:nvPr/>
        </p:nvPicPr>
        <p:blipFill>
          <a:blip r:embed="rId2"/>
          <a:srcRect r="14484"/>
          <a:stretch>
            <a:fillRect/>
          </a:stretch>
        </p:blipFill>
        <p:spPr bwMode="auto">
          <a:xfrm>
            <a:off x="0" y="-30163"/>
            <a:ext cx="9144000" cy="687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3348038" y="765175"/>
            <a:ext cx="5651500" cy="1387475"/>
          </a:xfrm>
        </p:spPr>
        <p:txBody>
          <a:bodyPr/>
          <a:lstStyle/>
          <a:p>
            <a:r>
              <a:rPr lang="ru-RU" sz="2400" b="1" smtClean="0">
                <a:solidFill>
                  <a:schemeClr val="accent2"/>
                </a:solidFill>
                <a:latin typeface="Arial" charset="0"/>
              </a:rPr>
              <a:t>Отчет о фото-конкурсе </a:t>
            </a:r>
            <a:br>
              <a:rPr lang="ru-RU" sz="24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2400" b="1" smtClean="0">
                <a:solidFill>
                  <a:schemeClr val="accent2"/>
                </a:solidFill>
                <a:latin typeface="Arial" charset="0"/>
              </a:rPr>
              <a:t>совместного творчества детей </a:t>
            </a:r>
            <a:br>
              <a:rPr lang="ru-RU" sz="24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2400" b="1" smtClean="0">
                <a:solidFill>
                  <a:schemeClr val="accent2"/>
                </a:solidFill>
                <a:latin typeface="Arial" charset="0"/>
              </a:rPr>
              <a:t>и родителей «Огородные фантазии»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276600" y="115888"/>
            <a:ext cx="546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70C0"/>
                </a:solidFill>
              </a:rPr>
              <a:t>МБДОУ «Детский сад «Солнышко»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411413" y="213360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Ермаков Глеб /ст.гр./ 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«Джентельмен»</a:t>
            </a:r>
          </a:p>
        </p:txBody>
      </p:sp>
      <p:pic>
        <p:nvPicPr>
          <p:cNvPr id="22531" name="Picture 2" descr="C:\Users\СОЛНЫШКО3\Desktop\огородные фантазии\3.Ермаков Глеб ст.гр. Джентельмен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5948" r="388"/>
          <a:stretch>
            <a:fillRect/>
          </a:stretch>
        </p:blipFill>
        <p:spPr>
          <a:xfrm>
            <a:off x="1116013" y="765175"/>
            <a:ext cx="3033712" cy="5707063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Куляхтин Федор /ст.гр/ 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«Во саду ли в огороде»</a:t>
            </a:r>
          </a:p>
        </p:txBody>
      </p:sp>
      <p:pic>
        <p:nvPicPr>
          <p:cNvPr id="23555" name="Picture 2" descr="C:\Users\СОЛНЫШКО3\Desktop\огородные фантазии\3.Куляхтин Федя ст.гр Во саду ли в огороде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35263" y="1557338"/>
            <a:ext cx="3673475" cy="4895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323850" y="549275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Панфилова Настя /подг.гр/ 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«Домик для Пятачка»</a:t>
            </a:r>
          </a:p>
        </p:txBody>
      </p:sp>
      <p:pic>
        <p:nvPicPr>
          <p:cNvPr id="24579" name="Picture 3" descr="C:\Users\СОЛНЫШКО3\Desktop\огородные фантазии\3.Панфилова Настя подг.гр Домик для пяточк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7867" t="12810" r="696"/>
          <a:stretch>
            <a:fillRect/>
          </a:stretch>
        </p:blipFill>
        <p:spPr>
          <a:xfrm>
            <a:off x="2627313" y="1773238"/>
            <a:ext cx="3670300" cy="4665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Шлогова Диана /ст.гр./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«Ежата на полянке»</a:t>
            </a:r>
          </a:p>
        </p:txBody>
      </p:sp>
      <p:pic>
        <p:nvPicPr>
          <p:cNvPr id="25603" name="Picture 2" descr="C:\Users\СОЛНЫШКО3\Desktop\огородные фантазии\3.Шлогова Диана ст.гр.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00338" y="1557338"/>
            <a:ext cx="3549650" cy="47879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23850" y="765175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chemeClr val="accent1"/>
                </a:solidFill>
              </a:rPr>
              <a:t>Вадим Титков /подг. гр./ </a:t>
            </a:r>
            <a:br>
              <a:rPr lang="ru-RU" sz="3600" b="1" smtClean="0">
                <a:solidFill>
                  <a:schemeClr val="accent1"/>
                </a:solidFill>
              </a:rPr>
            </a:br>
            <a:r>
              <a:rPr lang="ru-RU" sz="3600" b="1" smtClean="0">
                <a:solidFill>
                  <a:schemeClr val="accent1"/>
                </a:solidFill>
              </a:rPr>
              <a:t>«Винни-Пух в гостях у Кролика»</a:t>
            </a:r>
          </a:p>
        </p:txBody>
      </p:sp>
      <p:pic>
        <p:nvPicPr>
          <p:cNvPr id="26627" name="Picture 2" descr="C:\Users\СОЛНЫШКО3\Desktop\огородные фантазии\4.Вадим Титков подг. гр. Винипух в гостях у кролик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r="-761" b="8757"/>
          <a:stretch>
            <a:fillRect/>
          </a:stretch>
        </p:blipFill>
        <p:spPr>
          <a:xfrm>
            <a:off x="1531938" y="2205038"/>
            <a:ext cx="6080125" cy="4129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Кандалов Витя /подг.гр./ 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«Весёлый Зайчонок»</a:t>
            </a:r>
          </a:p>
        </p:txBody>
      </p:sp>
      <p:pic>
        <p:nvPicPr>
          <p:cNvPr id="27651" name="Picture 2" descr="C:\Users\СОЛНЫШКО3\Desktop\огородные фантазии\4.Кандалов Витя подг.гр. Весёлый Зайчоно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1868" r="-3427" b="6053"/>
          <a:stretch>
            <a:fillRect/>
          </a:stretch>
        </p:blipFill>
        <p:spPr>
          <a:xfrm>
            <a:off x="2819400" y="1484313"/>
            <a:ext cx="3505200" cy="4945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Чумаков Дима /подг. Гр/ 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На лесной полянке</a:t>
            </a:r>
          </a:p>
        </p:txBody>
      </p:sp>
      <p:pic>
        <p:nvPicPr>
          <p:cNvPr id="28675" name="Picture 2" descr="C:\Users\СОЛНЫШКО3\Desktop\огородные фантазии\4.Чумаков Дима подг. гр На лесной полянке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0381" r="31"/>
          <a:stretch>
            <a:fillRect/>
          </a:stretch>
        </p:blipFill>
        <p:spPr>
          <a:xfrm>
            <a:off x="2484438" y="1557338"/>
            <a:ext cx="3997325" cy="4833937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615" t="3714" r="8778" b="-1927"/>
          <a:stretch>
            <a:fillRect/>
          </a:stretch>
        </p:blipFill>
        <p:spPr>
          <a:xfrm>
            <a:off x="41275" y="3175"/>
            <a:ext cx="9110663" cy="6092825"/>
          </a:xfrm>
        </p:spPr>
      </p:pic>
      <p:sp>
        <p:nvSpPr>
          <p:cNvPr id="29699" name="Заголовок 1"/>
          <p:cNvSpPr txBox="1">
            <a:spLocks/>
          </p:cNvSpPr>
          <p:nvPr/>
        </p:nvSpPr>
        <p:spPr bwMode="auto">
          <a:xfrm>
            <a:off x="2357438" y="6921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latin typeface="Calibri" pitchFamily="34" charset="0"/>
              </a:rPr>
              <a:t>Итоги конкурса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ru-RU" smtClean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3634" t="9344" r="56250" b="30803"/>
          <a:stretch>
            <a:fillRect/>
          </a:stretch>
        </p:blipFill>
        <p:spPr>
          <a:xfrm>
            <a:off x="1116013" y="2060575"/>
            <a:ext cx="2792412" cy="4162425"/>
          </a:xfrm>
        </p:spPr>
      </p:pic>
      <p:sp>
        <p:nvSpPr>
          <p:cNvPr id="31748" name="Заголовок 1"/>
          <p:cNvSpPr txBox="1">
            <a:spLocks/>
          </p:cNvSpPr>
          <p:nvPr/>
        </p:nvSpPr>
        <p:spPr bwMode="auto">
          <a:xfrm>
            <a:off x="755650" y="1484313"/>
            <a:ext cx="30956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Икромов Вадим /мл.гр./</a:t>
            </a:r>
            <a:br>
              <a:rPr lang="ru-RU" sz="2400" b="1">
                <a:solidFill>
                  <a:srgbClr val="0070C0"/>
                </a:solidFill>
                <a:latin typeface="Calibri" pitchFamily="34" charset="0"/>
              </a:rPr>
            </a:br>
            <a:endParaRPr lang="ru-RU" sz="24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1750" name="Заголовок 1"/>
          <p:cNvSpPr>
            <a:spLocks/>
          </p:cNvSpPr>
          <p:nvPr/>
        </p:nvSpPr>
        <p:spPr bwMode="auto">
          <a:xfrm>
            <a:off x="3203575" y="620713"/>
            <a:ext cx="27352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>
                <a:solidFill>
                  <a:schemeClr val="accent2"/>
                </a:solidFill>
                <a:latin typeface="Calibri" pitchFamily="34" charset="0"/>
              </a:rPr>
              <a:t>1</a:t>
            </a:r>
            <a:r>
              <a:rPr lang="en-US" sz="4000" b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ru-RU" sz="4000" b="1">
                <a:solidFill>
                  <a:schemeClr val="accent2"/>
                </a:solidFill>
                <a:latin typeface="Calibri" pitchFamily="34" charset="0"/>
              </a:rPr>
              <a:t>место</a:t>
            </a:r>
          </a:p>
        </p:txBody>
      </p:sp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4"/>
          <a:srcRect t="14867" r="49683" b="31050"/>
          <a:stretch>
            <a:fillRect/>
          </a:stretch>
        </p:blipFill>
        <p:spPr bwMode="auto">
          <a:xfrm>
            <a:off x="4787900" y="2060575"/>
            <a:ext cx="28575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Заголовок 1"/>
          <p:cNvSpPr txBox="1">
            <a:spLocks/>
          </p:cNvSpPr>
          <p:nvPr/>
        </p:nvSpPr>
        <p:spPr bwMode="auto">
          <a:xfrm>
            <a:off x="4643438" y="1412875"/>
            <a:ext cx="30956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Смыков Артем /ст.гр./</a:t>
            </a:r>
            <a:br>
              <a:rPr lang="ru-RU" sz="2400" b="1">
                <a:solidFill>
                  <a:srgbClr val="0070C0"/>
                </a:solidFill>
                <a:latin typeface="Calibri" pitchFamily="34" charset="0"/>
              </a:rPr>
            </a:br>
            <a:endParaRPr lang="ru-RU" sz="2400" b="1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ru-RU" smtClean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5959" t="6566" r="9712" b="44188"/>
          <a:stretch>
            <a:fillRect/>
          </a:stretch>
        </p:blipFill>
        <p:spPr>
          <a:xfrm>
            <a:off x="900113" y="2205038"/>
            <a:ext cx="2735262" cy="4051300"/>
          </a:xfrm>
        </p:spPr>
      </p:pic>
      <p:sp>
        <p:nvSpPr>
          <p:cNvPr id="34820" name="Заголовок 1"/>
          <p:cNvSpPr txBox="1">
            <a:spLocks/>
          </p:cNvSpPr>
          <p:nvPr/>
        </p:nvSpPr>
        <p:spPr bwMode="auto">
          <a:xfrm>
            <a:off x="827088" y="1412875"/>
            <a:ext cx="30448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Шлогова Диана </a:t>
            </a:r>
          </a:p>
          <a:p>
            <a:pPr algn="ctr"/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/ст.гр/</a:t>
            </a:r>
          </a:p>
        </p:txBody>
      </p:sp>
      <p:sp>
        <p:nvSpPr>
          <p:cNvPr id="34822" name="Заголовок 1"/>
          <p:cNvSpPr>
            <a:spLocks/>
          </p:cNvSpPr>
          <p:nvPr/>
        </p:nvSpPr>
        <p:spPr bwMode="auto">
          <a:xfrm>
            <a:off x="3203575" y="620713"/>
            <a:ext cx="27352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>
                <a:solidFill>
                  <a:schemeClr val="accent2"/>
                </a:solidFill>
                <a:latin typeface="Calibri" pitchFamily="34" charset="0"/>
              </a:rPr>
              <a:t>2</a:t>
            </a:r>
            <a:r>
              <a:rPr lang="en-US" sz="4000" b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ru-RU" sz="4000" b="1">
                <a:solidFill>
                  <a:schemeClr val="accent2"/>
                </a:solidFill>
                <a:latin typeface="Calibri" pitchFamily="34" charset="0"/>
              </a:rPr>
              <a:t>место</a:t>
            </a:r>
          </a:p>
        </p:txBody>
      </p:sp>
      <p:pic>
        <p:nvPicPr>
          <p:cNvPr id="34823" name="Picture 2" descr="C:\Users\СОЛНЫШКО3\Desktop\осень\20201016_102358.jpg"/>
          <p:cNvPicPr>
            <a:picLocks noChangeAspect="1" noChangeArrowheads="1"/>
          </p:cNvPicPr>
          <p:nvPr/>
        </p:nvPicPr>
        <p:blipFill>
          <a:blip r:embed="rId4"/>
          <a:srcRect l="14896" t="11932" r="37120" b="39012"/>
          <a:stretch>
            <a:fillRect/>
          </a:stretch>
        </p:blipFill>
        <p:spPr bwMode="auto">
          <a:xfrm>
            <a:off x="4541838" y="2205038"/>
            <a:ext cx="2981325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4859338" y="1412875"/>
            <a:ext cx="2159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Титков Вадим</a:t>
            </a:r>
          </a:p>
          <a:p>
            <a:pPr algn="ctr"/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/подг.гр/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Щербакова Маша /ср.гр./</a:t>
            </a:r>
            <a:br>
              <a:rPr lang="ru-RU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«Весёлые друзья»</a:t>
            </a:r>
          </a:p>
        </p:txBody>
      </p:sp>
      <p:pic>
        <p:nvPicPr>
          <p:cNvPr id="14339" name="Picture 4" descr="C:\Users\СОЛНЫШКО3\Desktop\огородные фантазии\Щербакова Маша ср.гр Весёлые друзья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598" r="3307"/>
          <a:stretch>
            <a:fillRect/>
          </a:stretch>
        </p:blipFill>
        <p:spPr>
          <a:xfrm>
            <a:off x="900113" y="1916113"/>
            <a:ext cx="7553325" cy="4367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0" y="476250"/>
            <a:ext cx="8229600" cy="1143000"/>
          </a:xfrm>
        </p:spPr>
        <p:txBody>
          <a:bodyPr/>
          <a:lstStyle/>
          <a:p>
            <a:r>
              <a:rPr lang="en-US" smtClean="0"/>
              <a:t> </a:t>
            </a:r>
            <a:endParaRPr lang="ru-RU" smtClean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9756" r="17426" b="48827"/>
          <a:stretch>
            <a:fillRect/>
          </a:stretch>
        </p:blipFill>
        <p:spPr>
          <a:xfrm>
            <a:off x="755650" y="2565400"/>
            <a:ext cx="2530475" cy="3670300"/>
          </a:xfrm>
        </p:spPr>
      </p:pic>
      <p:sp>
        <p:nvSpPr>
          <p:cNvPr id="37892" name="Заголовок 1"/>
          <p:cNvSpPr txBox="1">
            <a:spLocks/>
          </p:cNvSpPr>
          <p:nvPr/>
        </p:nvSpPr>
        <p:spPr bwMode="auto">
          <a:xfrm>
            <a:off x="684213" y="1628775"/>
            <a:ext cx="25923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0070C0"/>
                </a:solidFill>
                <a:latin typeface="Calibri" pitchFamily="34" charset="0"/>
              </a:rPr>
              <a:t>Щербакова Маша</a:t>
            </a:r>
          </a:p>
          <a:p>
            <a:pPr algn="ctr"/>
            <a:r>
              <a:rPr lang="ru-RU" sz="2000" b="1">
                <a:solidFill>
                  <a:srgbClr val="0070C0"/>
                </a:solidFill>
                <a:latin typeface="Calibri" pitchFamily="34" charset="0"/>
              </a:rPr>
              <a:t> /ср.гр/</a:t>
            </a:r>
          </a:p>
        </p:txBody>
      </p:sp>
      <p:sp>
        <p:nvSpPr>
          <p:cNvPr id="37896" name="Заголовок 1"/>
          <p:cNvSpPr>
            <a:spLocks/>
          </p:cNvSpPr>
          <p:nvPr/>
        </p:nvSpPr>
        <p:spPr bwMode="auto">
          <a:xfrm>
            <a:off x="3203575" y="620713"/>
            <a:ext cx="27352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>
                <a:solidFill>
                  <a:schemeClr val="accent2"/>
                </a:solidFill>
                <a:latin typeface="Calibri" pitchFamily="34" charset="0"/>
              </a:rPr>
              <a:t>3</a:t>
            </a:r>
            <a:r>
              <a:rPr lang="en-US" sz="4000" b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ru-RU" sz="4000" b="1">
                <a:solidFill>
                  <a:schemeClr val="accent2"/>
                </a:solidFill>
                <a:latin typeface="Calibri" pitchFamily="34" charset="0"/>
              </a:rPr>
              <a:t>место</a:t>
            </a:r>
          </a:p>
        </p:txBody>
      </p:sp>
      <p:pic>
        <p:nvPicPr>
          <p:cNvPr id="37897" name="Picture 2"/>
          <p:cNvPicPr>
            <a:picLocks noChangeAspect="1" noChangeArrowheads="1"/>
          </p:cNvPicPr>
          <p:nvPr/>
        </p:nvPicPr>
        <p:blipFill>
          <a:blip r:embed="rId4"/>
          <a:srcRect l="42992" t="20363" r="34013" b="27267"/>
          <a:stretch>
            <a:fillRect/>
          </a:stretch>
        </p:blipFill>
        <p:spPr bwMode="auto">
          <a:xfrm>
            <a:off x="3492500" y="2565400"/>
            <a:ext cx="2195513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Заголовок 1"/>
          <p:cNvSpPr txBox="1">
            <a:spLocks/>
          </p:cNvSpPr>
          <p:nvPr/>
        </p:nvSpPr>
        <p:spPr bwMode="auto">
          <a:xfrm>
            <a:off x="3563938" y="1628775"/>
            <a:ext cx="22320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0070C0"/>
                </a:solidFill>
                <a:latin typeface="Calibri" pitchFamily="34" charset="0"/>
              </a:rPr>
              <a:t>Смолякова Настя</a:t>
            </a:r>
          </a:p>
          <a:p>
            <a:pPr algn="ctr"/>
            <a:r>
              <a:rPr lang="ru-RU" sz="2000" b="1">
                <a:solidFill>
                  <a:srgbClr val="0070C0"/>
                </a:solidFill>
                <a:latin typeface="Calibri" pitchFamily="34" charset="0"/>
              </a:rPr>
              <a:t> /мл.гр/</a:t>
            </a:r>
          </a:p>
        </p:txBody>
      </p:sp>
      <p:pic>
        <p:nvPicPr>
          <p:cNvPr id="37899" name="Picture 2"/>
          <p:cNvPicPr>
            <a:picLocks noChangeAspect="1" noChangeArrowheads="1"/>
          </p:cNvPicPr>
          <p:nvPr/>
        </p:nvPicPr>
        <p:blipFill>
          <a:blip r:embed="rId5"/>
          <a:srcRect l="5461" t="6998" r="6850" b="21204"/>
          <a:stretch>
            <a:fillRect/>
          </a:stretch>
        </p:blipFill>
        <p:spPr bwMode="auto">
          <a:xfrm>
            <a:off x="5940425" y="2565400"/>
            <a:ext cx="2528888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Заголовок 1"/>
          <p:cNvSpPr txBox="1">
            <a:spLocks/>
          </p:cNvSpPr>
          <p:nvPr/>
        </p:nvSpPr>
        <p:spPr bwMode="auto">
          <a:xfrm>
            <a:off x="6011863" y="1628775"/>
            <a:ext cx="22320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0070C0"/>
                </a:solidFill>
                <a:latin typeface="Calibri" pitchFamily="34" charset="0"/>
              </a:rPr>
              <a:t>Мудров Богдан</a:t>
            </a:r>
          </a:p>
          <a:p>
            <a:pPr algn="ctr"/>
            <a:r>
              <a:rPr lang="ru-RU" sz="2000" b="1">
                <a:solidFill>
                  <a:srgbClr val="0070C0"/>
                </a:solidFill>
                <a:latin typeface="Calibri" pitchFamily="34" charset="0"/>
              </a:rPr>
              <a:t> /ср.гр/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8229600" cy="1143000"/>
          </a:xfrm>
        </p:spPr>
        <p:txBody>
          <a:bodyPr/>
          <a:lstStyle/>
          <a:p>
            <a:r>
              <a:rPr lang="en-US" smtClean="0"/>
              <a:t> </a:t>
            </a:r>
            <a:endParaRPr lang="ru-RU" smtClean="0"/>
          </a:p>
        </p:txBody>
      </p:sp>
      <p:sp>
        <p:nvSpPr>
          <p:cNvPr id="41990" name="Заголовок 1"/>
          <p:cNvSpPr>
            <a:spLocks/>
          </p:cNvSpPr>
          <p:nvPr/>
        </p:nvSpPr>
        <p:spPr bwMode="auto">
          <a:xfrm>
            <a:off x="2555875" y="765175"/>
            <a:ext cx="4537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solidFill>
                  <a:schemeClr val="accent2"/>
                </a:solidFill>
                <a:latin typeface="Calibri" pitchFamily="34" charset="0"/>
              </a:rPr>
              <a:t>Сертификаты участника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755650" y="1412875"/>
            <a:ext cx="6092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Прохоренкова Арина /ср.гр./ -  «Витаминный букет»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755650" y="1844675"/>
            <a:ext cx="5976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Емецева  София /ср.гр/ - «Гусеница-красавица»</a:t>
            </a: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755650" y="2276475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Бондарева Ангелина /ст.гр./ - «Чудо-Колобок»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827088" y="2708275"/>
            <a:ext cx="6265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Ермаков Глеб /ст.гр./ - «Джентельмен»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827088" y="3141663"/>
            <a:ext cx="6481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Куляхтин Федор /ст.гр/  -  «Во саду ли в огороде»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827088" y="3573463"/>
            <a:ext cx="6913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Панфилова Настя /подг.гр/ -  «Домик для Пятачка»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827088" y="3933825"/>
            <a:ext cx="6049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Кандалов Витя /подг.гр./  - «Весёлый Зайчонок»</a:t>
            </a: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827088" y="4365625"/>
            <a:ext cx="5976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Чумаков Дима /подг. Гр/ -  «На лесной полянке»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s://cdn2.vectorstock.com/i/1000x1000/40/46/autumn-harvest-background-vector-1554046.jpg"/>
          <p:cNvPicPr>
            <a:picLocks noChangeAspect="1" noChangeArrowheads="1"/>
          </p:cNvPicPr>
          <p:nvPr/>
        </p:nvPicPr>
        <p:blipFill>
          <a:blip r:embed="rId2"/>
          <a:srcRect b="7751"/>
          <a:stretch>
            <a:fillRect/>
          </a:stretch>
        </p:blipFill>
        <p:spPr bwMode="auto">
          <a:xfrm>
            <a:off x="23813" y="0"/>
            <a:ext cx="913765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914400" y="2060575"/>
            <a:ext cx="8229600" cy="1143000"/>
          </a:xfrm>
        </p:spPr>
        <p:txBody>
          <a:bodyPr/>
          <a:lstStyle/>
          <a:p>
            <a:r>
              <a:rPr lang="ru-RU" sz="4800" b="1" i="1" smtClean="0">
                <a:solidFill>
                  <a:srgbClr val="5A2781"/>
                </a:solidFill>
              </a:rPr>
              <a:t>Спасибо всем за </a:t>
            </a:r>
            <a:br>
              <a:rPr lang="ru-RU" sz="4800" b="1" i="1" smtClean="0">
                <a:solidFill>
                  <a:srgbClr val="5A2781"/>
                </a:solidFill>
              </a:rPr>
            </a:br>
            <a:r>
              <a:rPr lang="ru-RU" sz="4800" b="1" i="1" smtClean="0">
                <a:solidFill>
                  <a:srgbClr val="5A2781"/>
                </a:solidFill>
              </a:rPr>
              <a:t>участие в конкурсе</a:t>
            </a:r>
            <a:br>
              <a:rPr lang="ru-RU" sz="4800" b="1" i="1" smtClean="0">
                <a:solidFill>
                  <a:srgbClr val="5A2781"/>
                </a:solidFill>
              </a:rPr>
            </a:br>
            <a:r>
              <a:rPr lang="ru-RU" sz="4800" b="1" i="1" smtClean="0">
                <a:solidFill>
                  <a:srgbClr val="5A2781"/>
                </a:solidFill>
              </a:rPr>
              <a:t>«Огородные фантазии»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Смолякова Настя  /мл.гр/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«Милашка-очаровашка»</a:t>
            </a:r>
          </a:p>
        </p:txBody>
      </p:sp>
      <p:pic>
        <p:nvPicPr>
          <p:cNvPr id="15363" name="Picture 4" descr="C:\Users\СОЛНЫШКО3\Desktop\огородные фантазии\1..Смолякова Настя  мл.гр. Я и Зайчоно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2961" t="9242" r="5553" b="4018"/>
          <a:stretch>
            <a:fillRect/>
          </a:stretch>
        </p:blipFill>
        <p:spPr>
          <a:xfrm>
            <a:off x="2987675" y="1643063"/>
            <a:ext cx="3384550" cy="4803775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Икромов Вадим /мл.гр/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«Весёлая компания»</a:t>
            </a:r>
          </a:p>
        </p:txBody>
      </p:sp>
      <p:pic>
        <p:nvPicPr>
          <p:cNvPr id="16387" name="Picture 3" descr="C:\Users\СОЛНЫШКО3\Desktop\огородные фантазии\1. Икромов Вадим мл.гр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040" t="14142" r="-471" b="17355"/>
          <a:stretch>
            <a:fillRect/>
          </a:stretch>
        </p:blipFill>
        <p:spPr>
          <a:xfrm>
            <a:off x="2484438" y="1628775"/>
            <a:ext cx="4541837" cy="4833938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Мудров Богдан /ср.гр./ 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«Самолётик»</a:t>
            </a:r>
          </a:p>
        </p:txBody>
      </p:sp>
      <p:pic>
        <p:nvPicPr>
          <p:cNvPr id="17411" name="Picture 2" descr="C:\Users\СОЛНЫШКО3\Desktop\огородные фантазии\2 Мудров Богдан ср.гр. Самолёти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-1694" t="37320" r="1694" b="16405"/>
          <a:stretch>
            <a:fillRect/>
          </a:stretch>
        </p:blipFill>
        <p:spPr>
          <a:xfrm>
            <a:off x="1979613" y="1738313"/>
            <a:ext cx="5616575" cy="4656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Прохоренкова Арина /ср.гр./ «Витаминный букет»</a:t>
            </a:r>
          </a:p>
        </p:txBody>
      </p:sp>
      <p:pic>
        <p:nvPicPr>
          <p:cNvPr id="18435" name="Picture 2" descr="C:\Users\СОЛНЫШКО3\Desktop\огородные фантазии\2..Прохоренкова Арина ср.гр. Витаминный букет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79725" y="1773238"/>
            <a:ext cx="3284538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Емецева  София /ср.гр/ 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«Гусеница-красавица»</a:t>
            </a:r>
          </a:p>
        </p:txBody>
      </p:sp>
      <p:pic>
        <p:nvPicPr>
          <p:cNvPr id="19459" name="Picture 2" descr="C:\Users\СОЛНЫШКО3\Desktop\огородные фантазии\2.Емецева  София ср.гр Гусеница-красавица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-2" t="15154" r="-1158" b="15144"/>
          <a:stretch>
            <a:fillRect/>
          </a:stretch>
        </p:blipFill>
        <p:spPr>
          <a:xfrm>
            <a:off x="2555875" y="1773238"/>
            <a:ext cx="4319588" cy="4568825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Бондарева Ангелина /ст.гр./ 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«Чудо-Колобок»</a:t>
            </a:r>
          </a:p>
        </p:txBody>
      </p:sp>
      <p:pic>
        <p:nvPicPr>
          <p:cNvPr id="20483" name="Picture 2" descr="C:\Users\СОЛНЫШКО3\Desktop\огородные фантазии\3 Бондарева Ангелина ст.гр. Чудо-Колобо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23480"/>
          <a:stretch>
            <a:fillRect/>
          </a:stretch>
        </p:blipFill>
        <p:spPr>
          <a:xfrm>
            <a:off x="2987675" y="1628775"/>
            <a:ext cx="3721100" cy="478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s://ds04.infourok.ru/uploads/ex/11d4/0016f533-89db49e8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70C0"/>
                </a:solidFill>
              </a:rPr>
              <a:t>Смыков Артём /ст.гр./ </a:t>
            </a:r>
            <a:br>
              <a:rPr lang="ru-RU" sz="3600" b="1" smtClean="0">
                <a:solidFill>
                  <a:srgbClr val="0070C0"/>
                </a:solidFill>
              </a:rPr>
            </a:br>
            <a:r>
              <a:rPr lang="ru-RU" sz="3600" b="1" smtClean="0">
                <a:solidFill>
                  <a:srgbClr val="0070C0"/>
                </a:solidFill>
              </a:rPr>
              <a:t>«Сказочный домик»</a:t>
            </a:r>
          </a:p>
        </p:txBody>
      </p:sp>
      <p:pic>
        <p:nvPicPr>
          <p:cNvPr id="21507" name="Picture 2" descr="C:\Users\СОЛНЫШКО3\Desktop\огородные фантазии\3.. Смыков Артём ст.гр. Сказочный доми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" t="21971" r="140" b="11357"/>
          <a:stretch>
            <a:fillRect/>
          </a:stretch>
        </p:blipFill>
        <p:spPr>
          <a:xfrm>
            <a:off x="2916238" y="1628775"/>
            <a:ext cx="3465512" cy="4759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177</Words>
  <Application>Microsoft Office PowerPoint</Application>
  <PresentationFormat>Экран (4:3)</PresentationFormat>
  <Paragraphs>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Calibri</vt:lpstr>
      <vt:lpstr>Arial</vt:lpstr>
      <vt:lpstr>Times New Roman</vt:lpstr>
      <vt:lpstr>Тема Office</vt:lpstr>
      <vt:lpstr>Отчет о фото-конкурсе  совместного творчества детей  и родителей «Огородные фантазии»</vt:lpstr>
      <vt:lpstr> Щербакова Маша /ср.гр./ «Весёлые друзья»</vt:lpstr>
      <vt:lpstr>Смолякова Настя  /мл.гр/ «Милашка-очаровашка»</vt:lpstr>
      <vt:lpstr>Икромов Вадим /мл.гр/ «Весёлая компания»</vt:lpstr>
      <vt:lpstr>Мудров Богдан /ср.гр./  «Самолётик»</vt:lpstr>
      <vt:lpstr>Прохоренкова Арина /ср.гр./ «Витаминный букет»</vt:lpstr>
      <vt:lpstr>Емецева  София /ср.гр/  «Гусеница-красавица»</vt:lpstr>
      <vt:lpstr>Бондарева Ангелина /ст.гр./  «Чудо-Колобок»</vt:lpstr>
      <vt:lpstr>Смыков Артём /ст.гр./  «Сказочный домик»</vt:lpstr>
      <vt:lpstr>Ермаков Глеб /ст.гр./  «Джентельмен»</vt:lpstr>
      <vt:lpstr>Куляхтин Федор /ст.гр/  «Во саду ли в огороде»</vt:lpstr>
      <vt:lpstr>Панфилова Настя /подг.гр/  «Домик для Пятачка»</vt:lpstr>
      <vt:lpstr>Шлогова Диана /ст.гр./ «Ежата на полянке»</vt:lpstr>
      <vt:lpstr>Вадим Титков /подг. гр./  «Винни-Пух в гостях у Кролика»</vt:lpstr>
      <vt:lpstr>Кандалов Витя /подг.гр./  «Весёлый Зайчонок»</vt:lpstr>
      <vt:lpstr>Чумаков Дима /подг. Гр/  На лесной полянке</vt:lpstr>
      <vt:lpstr>Слайд 17</vt:lpstr>
      <vt:lpstr> </vt:lpstr>
      <vt:lpstr> </vt:lpstr>
      <vt:lpstr> </vt:lpstr>
      <vt:lpstr> </vt:lpstr>
      <vt:lpstr>Спасибо всем за  участие в конкурсе «Огородные фантазии»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Фото-конкурс совместного творч </dc:title>
  <dc:creator>СОЛНЫШКО3</dc:creator>
  <cp:lastModifiedBy>Галина</cp:lastModifiedBy>
  <cp:revision>30</cp:revision>
  <dcterms:created xsi:type="dcterms:W3CDTF">2020-10-21T09:30:09Z</dcterms:created>
  <dcterms:modified xsi:type="dcterms:W3CDTF">2020-10-23T20:05:06Z</dcterms:modified>
</cp:coreProperties>
</file>